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60" r:id="rId4"/>
    <p:sldId id="264" r:id="rId5"/>
    <p:sldId id="259" r:id="rId6"/>
    <p:sldId id="261" r:id="rId7"/>
    <p:sldId id="263" r:id="rId8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8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EC512-DC34-430F-8AFB-E1274D4883DE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2C85-4B11-4BD0-ABC4-0D3390ED3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764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5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4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7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9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8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8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2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5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25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0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326872-A11B-4FDB-ADA9-916C4585021B}" type="datetimeFigureOut">
              <a:rPr lang="zh-CN" altLang="en-US" smtClean="0"/>
              <a:t>2017/8/7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D1FB3-6875-4EAC-B70D-7D82D41EFF2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2020</a:t>
            </a: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届高一新生入学</a:t>
            </a:r>
            <a: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各电子平台使用操作解析</a:t>
            </a:r>
            <a:endParaRPr lang="zh-CN" altLang="en-US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以下三个平台注册登陆及完成须在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月底开学之前！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0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2905"/>
          </a:xfrm>
        </p:spPr>
        <p:txBody>
          <a:bodyPr/>
          <a:lstStyle/>
          <a:p>
            <a:r>
              <a:rPr lang="zh-CN" altLang="en-US" dirty="0" smtClean="0"/>
              <a:t>一、敬业中学学生生涯规划管理平台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682089"/>
            <a:ext cx="10515600" cy="349487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jy.hpe.cn</a:t>
            </a:r>
            <a:r>
              <a:rPr lang="zh-CN" altLang="en-US" dirty="0" smtClean="0"/>
              <a:t>登陆敬业中学校园网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点击进入生涯规划平台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algn="r"/>
            <a:r>
              <a:rPr lang="zh-CN" altLang="en-US" dirty="0" smtClean="0"/>
              <a:t>使用学校下发的账号登陆生涯规划管理平台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3" t="16653" b="3050"/>
          <a:stretch/>
        </p:blipFill>
        <p:spPr>
          <a:xfrm>
            <a:off x="8483748" y="1430767"/>
            <a:ext cx="2757994" cy="3755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0767"/>
            <a:ext cx="4575250" cy="10552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29" y="1319508"/>
            <a:ext cx="2571750" cy="361950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3431689" y="4432151"/>
            <a:ext cx="2463502" cy="1075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功能菜单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在线测试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完成</a:t>
            </a:r>
            <a:r>
              <a:rPr lang="en-US" altLang="zh-CN" dirty="0" smtClean="0"/>
              <a:t>MBTI</a:t>
            </a:r>
            <a:r>
              <a:rPr lang="zh-CN" altLang="en-US" dirty="0" smtClean="0"/>
              <a:t>性格测评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54" y="1780540"/>
            <a:ext cx="9121073" cy="4351338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5" y="2378773"/>
            <a:ext cx="2498532" cy="27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170491"/>
            <a:ext cx="10470606" cy="1450757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功能菜单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在线意向专业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查看建议后选择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个专业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709" t="8681" r="17650" b="21081"/>
          <a:stretch/>
        </p:blipFill>
        <p:spPr>
          <a:xfrm>
            <a:off x="1206136" y="1567543"/>
            <a:ext cx="10101944" cy="51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功能菜单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在线听课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专业认知课程视频收看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7440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103"/>
          </a:xfrm>
        </p:spPr>
        <p:txBody>
          <a:bodyPr/>
          <a:lstStyle/>
          <a:p>
            <a:r>
              <a:rPr lang="zh-CN" altLang="en-US" dirty="0" smtClean="0"/>
              <a:t>二、敬业中学校园网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753957"/>
            <a:ext cx="10683240" cy="3991088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jy.hpe.cn</a:t>
            </a:r>
            <a:r>
              <a:rPr lang="zh-CN" altLang="en-US" b="1" dirty="0" smtClean="0"/>
              <a:t>登陆敬业中学校园网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pPr algn="r"/>
            <a:r>
              <a:rPr lang="zh-CN" altLang="en-US" b="1" dirty="0" smtClean="0"/>
              <a:t>在</a:t>
            </a:r>
            <a:r>
              <a:rPr lang="zh-CN" altLang="en-US" b="1" dirty="0" smtClean="0">
                <a:solidFill>
                  <a:srgbClr val="FF0000"/>
                </a:solidFill>
              </a:rPr>
              <a:t>学籍基本信息</a:t>
            </a:r>
            <a:r>
              <a:rPr lang="zh-CN" altLang="en-US" b="1" dirty="0" smtClean="0"/>
              <a:t>中进入所在班级</a:t>
            </a:r>
            <a:endParaRPr lang="en-US" altLang="zh-CN" b="1" dirty="0" smtClean="0"/>
          </a:p>
          <a:p>
            <a:pPr algn="r"/>
            <a:r>
              <a:rPr lang="zh-CN" altLang="en-US" b="1" dirty="0" smtClean="0"/>
              <a:t>使用学校下发的账号登陆                                           </a:t>
            </a:r>
            <a:r>
              <a:rPr lang="en-US" altLang="zh-CN" b="1" dirty="0" smtClean="0"/>
              <a:t>				       </a:t>
            </a:r>
            <a:r>
              <a:rPr lang="zh-CN" altLang="en-US" b="1" dirty="0" smtClean="0"/>
              <a:t>在自己的基本信息页面底部选择</a:t>
            </a:r>
            <a:r>
              <a:rPr lang="zh-CN" altLang="en-US" b="1" dirty="0" smtClean="0">
                <a:solidFill>
                  <a:srgbClr val="FF0000"/>
                </a:solidFill>
              </a:rPr>
              <a:t>加入照片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 smtClean="0"/>
          </a:p>
          <a:p>
            <a:r>
              <a:rPr lang="zh-CN" altLang="en-US" b="1" dirty="0" smtClean="0"/>
              <a:t>选择</a:t>
            </a:r>
            <a:r>
              <a:rPr lang="zh-CN" altLang="en-US" b="1" dirty="0" smtClean="0">
                <a:solidFill>
                  <a:srgbClr val="FF0000"/>
                </a:solidFill>
              </a:rPr>
              <a:t>我的工作台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1" y="1606218"/>
            <a:ext cx="4575250" cy="10552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1" y="3169802"/>
            <a:ext cx="2856614" cy="1412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3" y="4998596"/>
            <a:ext cx="3715012" cy="7960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93"/>
          <a:stretch/>
        </p:blipFill>
        <p:spPr>
          <a:xfrm>
            <a:off x="5826355" y="1579888"/>
            <a:ext cx="1874183" cy="4495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32" y="1844760"/>
            <a:ext cx="1600200" cy="1581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26" y="1660126"/>
            <a:ext cx="1590675" cy="209550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 flipV="1">
            <a:off x="8771638" y="3169802"/>
            <a:ext cx="164061" cy="8904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5396633"/>
            <a:ext cx="3012040" cy="709643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>
            <a:off x="9596074" y="5126182"/>
            <a:ext cx="1265890" cy="4089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35" y="107551"/>
            <a:ext cx="1504950" cy="155257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524113" y="49248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在</a:t>
            </a:r>
            <a:r>
              <a:rPr lang="zh-CN" altLang="en-US" b="1" dirty="0" smtClean="0">
                <a:solidFill>
                  <a:srgbClr val="FF0000"/>
                </a:solidFill>
              </a:rPr>
              <a:t>学生社会关系</a:t>
            </a:r>
            <a:r>
              <a:rPr lang="zh-CN" altLang="en-US" b="1" dirty="0" smtClean="0"/>
              <a:t>中录入</a:t>
            </a:r>
            <a:endParaRPr lang="en-US" altLang="zh-CN" b="1" dirty="0" smtClean="0"/>
          </a:p>
          <a:p>
            <a:r>
              <a:rPr lang="zh-CN" altLang="en-US" b="1" dirty="0" smtClean="0"/>
              <a:t>家庭相关信息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7990135" y="107551"/>
            <a:ext cx="1504950" cy="1498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06140" y="1896154"/>
            <a:ext cx="1504950" cy="1498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7925" r="7603" b="3759"/>
          <a:stretch/>
        </p:blipFill>
        <p:spPr>
          <a:xfrm>
            <a:off x="5666591" y="1861136"/>
            <a:ext cx="1627094" cy="184224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941" y="286603"/>
            <a:ext cx="10886739" cy="1450757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三、</a:t>
            </a:r>
            <a:r>
              <a:rPr lang="zh-CN" altLang="en-US" dirty="0" smtClean="0"/>
              <a:t>文文明明幸福行注册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88170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http://www.wwmmxfx.com/</a:t>
            </a:r>
          </a:p>
          <a:p>
            <a:r>
              <a:rPr lang="zh-CN" altLang="en-US" dirty="0" smtClean="0"/>
              <a:t>点击注册按钮</a:t>
            </a:r>
            <a:endParaRPr lang="en-US" altLang="zh-CN" dirty="0" smtClean="0"/>
          </a:p>
          <a:p>
            <a:r>
              <a:rPr lang="zh-CN" altLang="en-US" dirty="0" smtClean="0"/>
              <a:t>注册时需要使用</a:t>
            </a:r>
            <a:r>
              <a:rPr lang="zh-CN" altLang="en-US" b="1" dirty="0" smtClean="0">
                <a:solidFill>
                  <a:srgbClr val="FF0000"/>
                </a:solidFill>
              </a:rPr>
              <a:t>邀请码</a:t>
            </a:r>
            <a:r>
              <a:rPr lang="zh-CN" altLang="en-US" dirty="0" smtClean="0"/>
              <a:t>（已发书面电子稿）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	</a:t>
            </a:r>
            <a:r>
              <a:rPr lang="zh-CN" altLang="en-US" dirty="0" smtClean="0"/>
              <a:t>例如：</a:t>
            </a:r>
            <a:r>
              <a:rPr lang="en-US" altLang="zh-CN" dirty="0" smtClean="0">
                <a:solidFill>
                  <a:srgbClr val="FF0000"/>
                </a:solidFill>
              </a:rPr>
              <a:t>7XX2Q5QPN7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看到注册成功对话框即可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3635"/>
          <a:stretch/>
        </p:blipFill>
        <p:spPr>
          <a:xfrm>
            <a:off x="7274859" y="882425"/>
            <a:ext cx="4840941" cy="561022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885863" y="2333182"/>
            <a:ext cx="3316843" cy="13543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8" y="4001294"/>
            <a:ext cx="2236862" cy="24913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43" y="2438859"/>
            <a:ext cx="1504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</TotalTime>
  <Words>119</Words>
  <Application>Microsoft Office PowerPoint</Application>
  <PresentationFormat>宽屏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黑体</vt:lpstr>
      <vt:lpstr>华文行楷</vt:lpstr>
      <vt:lpstr>宋体</vt:lpstr>
      <vt:lpstr>Calibri</vt:lpstr>
      <vt:lpstr>Calibri Light</vt:lpstr>
      <vt:lpstr>回顾</vt:lpstr>
      <vt:lpstr>2020届高一新生入学 各电子平台使用操作解析</vt:lpstr>
      <vt:lpstr>一、敬业中学学生生涯规划管理平台</vt:lpstr>
      <vt:lpstr>功能菜单 在线测试——完成MBTI性格测评</vt:lpstr>
      <vt:lpstr>功能菜单 在线意向专业——查看建议后选择6个专业</vt:lpstr>
      <vt:lpstr>功能菜单 在线听课——专业认知课程视频收看</vt:lpstr>
      <vt:lpstr>二、敬业中学校园网</vt:lpstr>
      <vt:lpstr>三、文文明明幸福行注册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2020届高一新生入学 各电子平台使用操作解析</dc:title>
  <dc:creator>OEMuser</dc:creator>
  <cp:lastModifiedBy>user</cp:lastModifiedBy>
  <cp:revision>28</cp:revision>
  <cp:lastPrinted>2017-08-05T02:40:20Z</cp:lastPrinted>
  <dcterms:created xsi:type="dcterms:W3CDTF">2017-08-04T04:21:10Z</dcterms:created>
  <dcterms:modified xsi:type="dcterms:W3CDTF">2017-08-07T09:44:26Z</dcterms:modified>
</cp:coreProperties>
</file>